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7"/>
  </p:notesMasterIdLst>
  <p:sldIdLst>
    <p:sldId id="256" r:id="rId2"/>
    <p:sldId id="351" r:id="rId3"/>
    <p:sldId id="352" r:id="rId4"/>
    <p:sldId id="353" r:id="rId5"/>
    <p:sldId id="310" r:id="rId6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 Santisbon" initials="CS" lastIdx="0" clrIdx="0">
    <p:extLst>
      <p:ext uri="{19B8F6BF-5375-455C-9EA6-DF929625EA0E}">
        <p15:presenceInfo xmlns="" xmlns:p15="http://schemas.microsoft.com/office/powerpoint/2012/main" userId="Chely Santis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ACF985"/>
    <a:srgbClr val="AA5640"/>
    <a:srgbClr val="865640"/>
    <a:srgbClr val="990033"/>
    <a:srgbClr val="500000"/>
    <a:srgbClr val="FA9106"/>
    <a:srgbClr val="00594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814" autoAdjust="0"/>
  </p:normalViewPr>
  <p:slideViewPr>
    <p:cSldViewPr snapToGrid="0">
      <p:cViewPr varScale="1">
        <p:scale>
          <a:sx n="73" d="100"/>
          <a:sy n="73" d="100"/>
        </p:scale>
        <p:origin x="-31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A5EC9D-7E16-4A1B-BB5A-8A9ED6332C03}" type="datetimeFigureOut">
              <a:rPr lang="es-MX"/>
              <a:pPr>
                <a:defRPr/>
              </a:pPr>
              <a:t>08/10/2019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102B84-F21D-4A00-AC0D-FECF2E4F7B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5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CEB62-FD66-49C3-93CA-76B3A28BCF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720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02B84-F21D-4A00-AC0D-FECF2E4F7B6F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941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56110-5D3B-424D-9828-DC11167942F9}" type="datetime1">
              <a:rPr lang="es-ES" smtClean="0"/>
              <a:pPr>
                <a:defRPr/>
              </a:pPr>
              <a:t>08/10/2019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23C41-3A3F-4E00-87E9-AD4CEC2B26A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F0C0B-1B1C-4F9A-B56C-282CF3D1F5BD}" type="datetime1">
              <a:rPr lang="es-ES" smtClean="0"/>
              <a:pPr>
                <a:defRPr/>
              </a:pPr>
              <a:t>08/10/2019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2265-2568-4CC5-A7A4-04A1CB34E65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2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53" y="149353"/>
            <a:ext cx="9912626" cy="6060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89A02D52-A761-42AB-A840-4B4E87BD2C14}" type="datetimeFigureOut">
              <a:rPr lang="es-MX" smtClean="0"/>
              <a:pPr/>
              <a:t>08/10/2019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C119CA-2BA0-4A5B-88C6-E073166F754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Rectangle 15"/>
          <p:cNvSpPr/>
          <p:nvPr userDrawn="1"/>
        </p:nvSpPr>
        <p:spPr>
          <a:xfrm>
            <a:off x="-1" y="0"/>
            <a:ext cx="1800000" cy="6858000"/>
          </a:xfrm>
          <a:prstGeom prst="rect">
            <a:avLst/>
          </a:prstGeom>
          <a:solidFill>
            <a:srgbClr val="AA564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1874291" y="6457311"/>
            <a:ext cx="1031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</p:spTree>
    <p:extLst>
      <p:ext uri="{BB962C8B-B14F-4D97-AF65-F5344CB8AC3E}">
        <p14:creationId xmlns:p14="http://schemas.microsoft.com/office/powerpoint/2010/main" val="4256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2729" y="5287"/>
            <a:ext cx="12207795" cy="612000"/>
            <a:chOff x="2731" y="190349"/>
            <a:chExt cx="11300921" cy="612000"/>
          </a:xfrm>
        </p:grpSpPr>
        <p:sp>
          <p:nvSpPr>
            <p:cNvPr id="7" name="Rectángulo 6"/>
            <p:cNvSpPr/>
            <p:nvPr userDrawn="1"/>
          </p:nvSpPr>
          <p:spPr>
            <a:xfrm rot="10800000">
              <a:off x="7512648" y="190349"/>
              <a:ext cx="3791004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15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Rectángulo 7"/>
            <p:cNvSpPr/>
            <p:nvPr userDrawn="1"/>
          </p:nvSpPr>
          <p:spPr>
            <a:xfrm>
              <a:off x="2731" y="190349"/>
              <a:ext cx="3146869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110000"/>
                      </a14:imgEffect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333" t="3757" r="5208" b="84396"/>
            <a:stretch/>
          </p:blipFill>
          <p:spPr>
            <a:xfrm>
              <a:off x="2062599" y="190349"/>
              <a:ext cx="7193478" cy="612000"/>
            </a:xfrm>
            <a:prstGeom prst="rect">
              <a:avLst/>
            </a:prstGeom>
          </p:spPr>
        </p:pic>
      </p:grpSp>
      <p:sp>
        <p:nvSpPr>
          <p:cNvPr id="10" name="Rectangle 4"/>
          <p:cNvSpPr/>
          <p:nvPr userDrawn="1"/>
        </p:nvSpPr>
        <p:spPr>
          <a:xfrm>
            <a:off x="3177" y="6498251"/>
            <a:ext cx="12188825" cy="360000"/>
          </a:xfrm>
          <a:prstGeom prst="rect">
            <a:avLst/>
          </a:prstGeom>
          <a:solidFill>
            <a:srgbClr val="FFB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5"/>
          <p:cNvSpPr/>
          <p:nvPr userDrawn="1"/>
        </p:nvSpPr>
        <p:spPr>
          <a:xfrm>
            <a:off x="11991" y="6431192"/>
            <a:ext cx="12168000" cy="6400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Conector recto 11"/>
          <p:cNvCxnSpPr/>
          <p:nvPr userDrawn="1"/>
        </p:nvCxnSpPr>
        <p:spPr>
          <a:xfrm>
            <a:off x="11991" y="6495086"/>
            <a:ext cx="12168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 userDrawn="1"/>
        </p:nvSpPr>
        <p:spPr>
          <a:xfrm>
            <a:off x="77491" y="6500588"/>
            <a:ext cx="12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rgbClr val="392B1B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  <p:sp>
        <p:nvSpPr>
          <p:cNvPr id="14" name="Rectangle 7"/>
          <p:cNvSpPr/>
          <p:nvPr userDrawn="1"/>
        </p:nvSpPr>
        <p:spPr>
          <a:xfrm>
            <a:off x="0" y="648000"/>
            <a:ext cx="1440000" cy="5760000"/>
          </a:xfrm>
          <a:prstGeom prst="rect">
            <a:avLst/>
          </a:prstGeom>
          <a:solidFill>
            <a:srgbClr val="D74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8"/>
          <p:cNvSpPr/>
          <p:nvPr userDrawn="1"/>
        </p:nvSpPr>
        <p:spPr>
          <a:xfrm flipH="1">
            <a:off x="684150" y="648218"/>
            <a:ext cx="72000" cy="5760000"/>
          </a:xfrm>
          <a:prstGeom prst="rect">
            <a:avLst/>
          </a:prstGeom>
          <a:solidFill>
            <a:srgbClr val="FA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21542" y="3247034"/>
            <a:ext cx="5738067" cy="540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957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 rot="16200000">
            <a:off x="-2549295" y="2568612"/>
            <a:ext cx="5808277" cy="709688"/>
          </a:xfrm>
        </p:spPr>
        <p:txBody>
          <a:bodyPr anchor="t">
            <a:normAutofit/>
          </a:bodyPr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181600" y="6356353"/>
            <a:ext cx="1219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E71FC1-C408-4F5F-8C5A-B59C85B9CF10}" type="datetime1">
              <a:rPr lang="es-ES" smtClean="0"/>
              <a:pPr>
                <a:defRPr/>
              </a:pPr>
              <a:t>08/10/2019</a:t>
            </a:fld>
            <a:endParaRPr lang="es-E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7653" y="6356353"/>
            <a:ext cx="3975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9601" y="6356353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1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1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4539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3331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7003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9158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495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DF3F7-E4EE-44BD-99BA-3FA4EEBA3B37}" type="datetime1">
              <a:rPr lang="es-ES" smtClean="0"/>
              <a:pPr>
                <a:defRPr/>
              </a:pPr>
              <a:t>08/10/2019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AC3C-9C32-4EB6-8EE9-777C886A032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8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217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81D3-6904-4A21-BFBF-0E5297F1C6DD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1CDF-F7A0-4653-9142-EC0FDA5254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0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7" r:id="rId12"/>
    <p:sldLayoutId id="2147483680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23502" y="4707027"/>
            <a:ext cx="3846229" cy="79882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1a. REUNIÓN DE BLOQUE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384121" y="2283916"/>
            <a:ext cx="4924992" cy="184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TIPOS DE REUNIONES</a:t>
            </a:r>
            <a:endParaRPr lang="es-MX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38100" dist="38100" dir="18900000">
                  <a:schemeClr val="tx2"/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s-MX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AREA II</a:t>
            </a:r>
          </a:p>
          <a:p>
            <a:pPr algn="ctr">
              <a:defRPr/>
            </a:pPr>
            <a:r>
              <a:rPr lang="es-MX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9006" y="907802"/>
            <a:ext cx="11834947" cy="93751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solidFill>
                  <a:srgbClr val="990033"/>
                </a:solidFill>
                <a:latin typeface="+mn-lt"/>
              </a:rPr>
              <a:t>TIPOS DE REUNIONES</a:t>
            </a:r>
            <a:br>
              <a:rPr lang="es-MX" sz="4000" dirty="0" smtClean="0">
                <a:solidFill>
                  <a:srgbClr val="990033"/>
                </a:solidFill>
                <a:latin typeface="+mn-lt"/>
              </a:rPr>
            </a:br>
            <a:r>
              <a:rPr lang="es-MX" sz="4900" dirty="0" smtClean="0">
                <a:solidFill>
                  <a:srgbClr val="990033"/>
                </a:solidFill>
                <a:latin typeface="+mn-lt"/>
              </a:rPr>
              <a:t>El Área II Diocesana debe asistir a éstas reuniones</a:t>
            </a:r>
            <a:endParaRPr lang="es-MX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976" y="2031996"/>
            <a:ext cx="9777984" cy="463790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Encuentro Diocesano: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Promover el estudio y convivencia entre los miembros de la diócesis, en un espacio que invite a la reflexión y la unidad.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Frecuencia: 1 por año, preferentemente en los meses de mayo </a:t>
            </a:r>
            <a:r>
              <a:rPr lang="es-MX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junio o cuando se lleve a cabo los cambios de los ECD.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Asistentes: La membresía de la diócesis, ECD pleno, SNR o algún miembro de su equipo o hasta donde fuera posible, el Obispo de la Diócesis. 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31392" y="816361"/>
            <a:ext cx="8631936" cy="937518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TIPOS DE REUNIONES</a:t>
            </a:r>
            <a:br>
              <a:rPr lang="es-MX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 Área II Diocesana debe asistir a éstas reuniones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5611" y="1878226"/>
            <a:ext cx="9703348" cy="441284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7000"/>
              </a:lnSpc>
              <a:spcAft>
                <a:spcPts val="400"/>
              </a:spcAft>
              <a:buNone/>
            </a:pPr>
            <a:r>
              <a:rPr lang="es-MX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Reuniones de Provincia con Áreas: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Capacitar a los ECD de la Región, a través de cursos, intercambio de experiencias y en el fortalecimiento de la unidad en la región.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Frecuencia: 1 por año.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Asistentes: SNR,  Equipos Coordinadores Diocesanos sede de la región y Asistente eclesial de la Diócesis anfitriona.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31392" y="816361"/>
            <a:ext cx="8631936" cy="937518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TIPOS DE REUNIONES</a:t>
            </a:r>
            <a:br>
              <a:rPr lang="es-MX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 Área II Diocesana debe asistir a éstas reuniones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5611" y="1878226"/>
            <a:ext cx="9703348" cy="441284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7000"/>
              </a:lnSpc>
              <a:spcAft>
                <a:spcPts val="400"/>
              </a:spcAft>
              <a:buNone/>
            </a:pPr>
            <a:r>
              <a:rPr lang="es-MX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Reunión de Bloque Pleno: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Capacitar los ECD y evaluar su trabajo, a través de sus diferentes Áreas, obteniendo información oportuna y reciente, en un espacio de estudio, reflexión y convivencia.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Frecuencia: 2 por trienio.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</a:pP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Asistentes: ECN sede, SNR del bloque correspondiente, ECD del bloque, Asistente Eclesial Nacional y Asistentes Eclesiales de las Diócesis.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result for el que no vive para servir no sirve para viv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30" name="AutoShape 6" descr="Image result for el que no vive para servir no sirve para viv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32" name="AutoShape 8" descr="Image result for el que no vive para servir no sirve para viv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" name="Picture 2" descr="http://quefrases.de/images/quotes/madre-teresa-de-calcuta-el-que-no-vive-para-ser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731" y="1266265"/>
            <a:ext cx="7456188" cy="39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15682</TotalTime>
  <Words>239</Words>
  <Application>Microsoft Office PowerPoint</Application>
  <PresentationFormat>Personalizado</PresentationFormat>
  <Paragraphs>21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Tema3</vt:lpstr>
      <vt:lpstr>Presentación de PowerPoint</vt:lpstr>
      <vt:lpstr>TIPOS DE REUNIONES El Área II Diocesana debe asistir a éstas reuniones</vt:lpstr>
      <vt:lpstr>TIPOS DE REUNIONES El Área II Diocesana debe asistir a éstas reuniones</vt:lpstr>
      <vt:lpstr>TIPOS DE REUNIONES El Área II Diocesana debe asistir a éstas reuniones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de Internet MFC primera revisión</dc:title>
  <dc:creator>BLANCA</dc:creator>
  <cp:lastModifiedBy>Aarón Valenzuela Corral</cp:lastModifiedBy>
  <cp:revision>1600</cp:revision>
  <dcterms:created xsi:type="dcterms:W3CDTF">2010-05-24T03:52:32Z</dcterms:created>
  <dcterms:modified xsi:type="dcterms:W3CDTF">2019-10-08T15:21:38Z</dcterms:modified>
</cp:coreProperties>
</file>